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2" r:id="rId3"/>
    <p:sldId id="258" r:id="rId4"/>
    <p:sldId id="263" r:id="rId5"/>
    <p:sldId id="264" r:id="rId6"/>
    <p:sldId id="265" r:id="rId7"/>
    <p:sldId id="266" r:id="rId8"/>
    <p:sldId id="267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B5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tehno.ru/?_ga=1.36290727.602397332.144103555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en-US" sz="28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8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79712" y="4175368"/>
            <a:ext cx="6984776" cy="2682632"/>
          </a:xfrm>
        </p:spPr>
        <p:txBody>
          <a:bodyPr/>
          <a:lstStyle/>
          <a:p>
            <a:pPr marL="45720" indent="0" algn="r">
              <a:buNone/>
            </a:pPr>
            <a:r>
              <a:rPr lang="ru-RU" dirty="0" smtClean="0">
                <a:solidFill>
                  <a:srgbClr val="0BB50F"/>
                </a:solidFill>
              </a:rPr>
              <a:t>Автор:</a:t>
            </a:r>
          </a:p>
          <a:p>
            <a:pPr marL="45720" indent="0" algn="r">
              <a:buNone/>
            </a:pPr>
            <a:r>
              <a:rPr lang="ru-RU" dirty="0" smtClean="0">
                <a:solidFill>
                  <a:srgbClr val="0BB50F"/>
                </a:solidFill>
              </a:rPr>
              <a:t>Сорокина Любовь Анатольевна,</a:t>
            </a:r>
          </a:p>
          <a:p>
            <a:pPr marL="45720" indent="0" algn="r">
              <a:buNone/>
            </a:pPr>
            <a:r>
              <a:rPr lang="ru-RU" dirty="0">
                <a:solidFill>
                  <a:srgbClr val="0BB50F"/>
                </a:solidFill>
              </a:rPr>
              <a:t>у</a:t>
            </a:r>
            <a:r>
              <a:rPr lang="ru-RU" dirty="0" smtClean="0">
                <a:solidFill>
                  <a:srgbClr val="0BB50F"/>
                </a:solidFill>
              </a:rPr>
              <a:t>читель начальных классов,</a:t>
            </a:r>
          </a:p>
          <a:p>
            <a:pPr marL="45720" indent="0" algn="r">
              <a:buNone/>
            </a:pPr>
            <a:r>
              <a:rPr lang="ru-RU" dirty="0" smtClean="0">
                <a:solidFill>
                  <a:srgbClr val="0BB50F"/>
                </a:solidFill>
              </a:rPr>
              <a:t>МБОУ ООШ №17</a:t>
            </a:r>
          </a:p>
          <a:p>
            <a:pPr marL="45720" indent="0" algn="r">
              <a:buNone/>
            </a:pPr>
            <a:r>
              <a:rPr lang="ru-RU" dirty="0" err="1">
                <a:solidFill>
                  <a:srgbClr val="0BB50F"/>
                </a:solidFill>
              </a:rPr>
              <a:t>с</a:t>
            </a:r>
            <a:r>
              <a:rPr lang="ru-RU" dirty="0" err="1" smtClean="0">
                <a:solidFill>
                  <a:srgbClr val="0BB50F"/>
                </a:solidFill>
              </a:rPr>
              <a:t>.Шира</a:t>
            </a:r>
            <a:r>
              <a:rPr lang="ru-RU" dirty="0" smtClean="0">
                <a:solidFill>
                  <a:srgbClr val="0BB50F"/>
                </a:solidFill>
              </a:rPr>
              <a:t>, Республика Хакасия</a:t>
            </a:r>
          </a:p>
          <a:p>
            <a:pPr marL="45720" indent="0" algn="r"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846993"/>
            <a:ext cx="856895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800" dirty="0" smtClean="0">
                <a:solidFill>
                  <a:srgbClr val="00B050"/>
                </a:solidFill>
              </a:rPr>
              <a:t>Физкультминутка для уроков математики</a:t>
            </a:r>
          </a:p>
          <a:p>
            <a:pPr marL="0" indent="0" algn="ctr">
              <a:buFont typeface="Georgia" pitchFamily="18" charset="0"/>
              <a:buNone/>
            </a:pPr>
            <a:endParaRPr lang="ru-RU" sz="2800" dirty="0" smtClean="0">
              <a:solidFill>
                <a:srgbClr val="00B050"/>
              </a:solidFill>
            </a:endParaRPr>
          </a:p>
          <a:p>
            <a:pPr marL="0" indent="0" algn="ctr">
              <a:buFont typeface="Georgia" pitchFamily="18" charset="0"/>
              <a:buNone/>
            </a:pPr>
            <a:r>
              <a:rPr lang="ru-RU" sz="2800" dirty="0" smtClean="0">
                <a:solidFill>
                  <a:srgbClr val="00B050"/>
                </a:solidFill>
              </a:rPr>
              <a:t>ЗАРЯДКА ДЛЯ ГЛАЗ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987824" y="5013176"/>
            <a:ext cx="1512168" cy="1514757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6156176" y="3143525"/>
            <a:ext cx="1440160" cy="1349037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2928763"/>
            <a:ext cx="1440160" cy="14904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243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en-US" sz="20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2028292" y="2830163"/>
            <a:ext cx="5400600" cy="3456384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640960" cy="268263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ОБВЕДИ ГЛАЗАМИ ТРЕУГОЛЬНИК НАЧИНАЯ СО ЗВЁЗДОЧКИ: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3 РАЗА ПО ЧАСОВОЙ СТРЕЛКЕ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3 РАЗА ПРОТИВ ЧАСОВОЙ СТРЕЛКИ</a:t>
            </a:r>
          </a:p>
          <a:p>
            <a:pPr marL="45720" indent="0" algn="r">
              <a:buNone/>
            </a:pPr>
            <a:endParaRPr lang="ru-RU" dirty="0"/>
          </a:p>
        </p:txBody>
      </p:sp>
      <p:sp>
        <p:nvSpPr>
          <p:cNvPr id="3" name="5-конечная звезда 2"/>
          <p:cNvSpPr/>
          <p:nvPr/>
        </p:nvSpPr>
        <p:spPr>
          <a:xfrm>
            <a:off x="4469548" y="2601563"/>
            <a:ext cx="457200" cy="457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208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en-US" sz="20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71600" y="3356992"/>
            <a:ext cx="2448272" cy="234155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6660232" y="620688"/>
            <a:ext cx="2088232" cy="2102727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3625966"/>
            <a:ext cx="2246281" cy="2251306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640960" cy="268263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ОБВЕДИ ГЛАЗАМИ НАЧИНАЯ СО ЗВЁЗДОЧКИ: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rgbClr val="0BB50F"/>
                </a:solidFill>
              </a:rPr>
              <a:t>КВАДРАТ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rgbClr val="0BB50F"/>
                </a:solidFill>
              </a:rPr>
              <a:t>КРУГ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rgbClr val="0BB50F"/>
                </a:solidFill>
              </a:rPr>
              <a:t>ТРЕУГОЛЬНИК</a:t>
            </a:r>
          </a:p>
          <a:p>
            <a:pPr marL="45720" indent="0" algn="r">
              <a:buNone/>
            </a:pPr>
            <a:endParaRPr lang="ru-RU" dirty="0"/>
          </a:p>
        </p:txBody>
      </p:sp>
      <p:sp>
        <p:nvSpPr>
          <p:cNvPr id="10" name="5-конечная звезда 9"/>
          <p:cNvSpPr/>
          <p:nvPr/>
        </p:nvSpPr>
        <p:spPr>
          <a:xfrm>
            <a:off x="1967136" y="3128392"/>
            <a:ext cx="457200" cy="457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4755023" y="3397366"/>
            <a:ext cx="457200" cy="457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6516216" y="2494815"/>
            <a:ext cx="457200" cy="457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75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en-US" sz="20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08364" y="4120661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69759" y="321297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237311" y="1400056"/>
            <a:ext cx="8640960" cy="268263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ЗАКРОЙ ГЛАЗА СТОЛЬКО РАЗ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СКОЛЬКО НАРИСОВАНО КРУГОВ</a:t>
            </a:r>
          </a:p>
        </p:txBody>
      </p:sp>
      <p:sp>
        <p:nvSpPr>
          <p:cNvPr id="13" name="Овал 12"/>
          <p:cNvSpPr/>
          <p:nvPr/>
        </p:nvSpPr>
        <p:spPr>
          <a:xfrm>
            <a:off x="6372200" y="5051810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305619" y="2617870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627784" y="5301208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796136" y="2090014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164288" y="105273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796969" y="567495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067812" y="3761472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15873" y="538980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52402" y="4016963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7307950" y="2327137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3419872" y="4377040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5940152" y="381532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924388" y="560346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007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en-US" sz="20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08364" y="4120661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69759" y="321297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237311" y="1400056"/>
            <a:ext cx="8640960" cy="268263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ЗАКРОЙ ГЛАЗА СТОЛЬКО РАЗ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СКОЛЬКО НАРИСОВАНО ТРЕУГОЛЬНИКОВ</a:t>
            </a:r>
          </a:p>
        </p:txBody>
      </p:sp>
      <p:sp>
        <p:nvSpPr>
          <p:cNvPr id="13" name="Овал 12"/>
          <p:cNvSpPr/>
          <p:nvPr/>
        </p:nvSpPr>
        <p:spPr>
          <a:xfrm>
            <a:off x="6372200" y="5051810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305619" y="2617870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627784" y="5301208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796136" y="2090014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164288" y="105273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796969" y="567495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067812" y="3761472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15873" y="538980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52402" y="4016963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7307950" y="2327137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3419872" y="4377040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5940152" y="381532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924388" y="560346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115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en-US" sz="20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08364" y="4120661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69759" y="321297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237311" y="1400056"/>
            <a:ext cx="8640960" cy="268263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ЗАКРОЙ ГЛАЗА СТОЛЬКО РАЗ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СКОЛЬКО НАРИСОВАНО КВАДРАТОВ</a:t>
            </a:r>
          </a:p>
        </p:txBody>
      </p:sp>
      <p:sp>
        <p:nvSpPr>
          <p:cNvPr id="13" name="Овал 12"/>
          <p:cNvSpPr/>
          <p:nvPr/>
        </p:nvSpPr>
        <p:spPr>
          <a:xfrm>
            <a:off x="6372200" y="5051810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305619" y="2617870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627784" y="5301208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796136" y="2090014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164288" y="105273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796969" y="567495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067812" y="3761472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15873" y="538980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52402" y="4016963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7307950" y="2327137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3419872" y="4377040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5940152" y="381532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924388" y="560346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115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en-US" sz="20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08364" y="4120661"/>
            <a:ext cx="576064" cy="551658"/>
          </a:xfrm>
          <a:prstGeom prst="ellipse">
            <a:avLst/>
          </a:prstGeom>
          <a:solidFill>
            <a:srgbClr val="00B0F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68982" y="3155142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237311" y="1400056"/>
            <a:ext cx="8640960" cy="268263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ОБВЕДИ ГЛАЗАМИ ВСЕ ЖЁЛТЫЕ ФИГУРЫ</a:t>
            </a:r>
          </a:p>
        </p:txBody>
      </p:sp>
      <p:sp>
        <p:nvSpPr>
          <p:cNvPr id="13" name="Овал 12"/>
          <p:cNvSpPr/>
          <p:nvPr/>
        </p:nvSpPr>
        <p:spPr>
          <a:xfrm>
            <a:off x="6372200" y="5128592"/>
            <a:ext cx="576064" cy="551658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77679" y="2342041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001943" y="4593027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796136" y="2090014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164288" y="1052736"/>
            <a:ext cx="576064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796969" y="567495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067812" y="3761472"/>
            <a:ext cx="576064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427984" y="5722767"/>
            <a:ext cx="576064" cy="576064"/>
          </a:xfrm>
          <a:prstGeom prst="rect">
            <a:avLst/>
          </a:prstGeom>
          <a:solidFill>
            <a:srgbClr val="FF0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52402" y="4016963"/>
            <a:ext cx="576064" cy="576064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7307950" y="2327137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3037950" y="3068960"/>
            <a:ext cx="720080" cy="590559"/>
          </a:xfrm>
          <a:prstGeom prst="triangle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5940152" y="381532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924388" y="560346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309373" y="5722767"/>
            <a:ext cx="576064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102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en-US" sz="2000" b="0" dirty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08364" y="4120661"/>
            <a:ext cx="576064" cy="551658"/>
          </a:xfrm>
          <a:prstGeom prst="ellipse">
            <a:avLst/>
          </a:prstGeom>
          <a:solidFill>
            <a:srgbClr val="00B0F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68982" y="3155142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237311" y="1400056"/>
            <a:ext cx="8640960" cy="268263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0BB50F"/>
                </a:solidFill>
              </a:rPr>
              <a:t>ОБВЕДИ ГЛАЗАМИ ВСЕ ЗЕЛЁНЫЕ ФИГУРЫ</a:t>
            </a:r>
          </a:p>
        </p:txBody>
      </p:sp>
      <p:sp>
        <p:nvSpPr>
          <p:cNvPr id="13" name="Овал 12"/>
          <p:cNvSpPr/>
          <p:nvPr/>
        </p:nvSpPr>
        <p:spPr>
          <a:xfrm>
            <a:off x="6372200" y="5128592"/>
            <a:ext cx="576064" cy="551658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77679" y="2342041"/>
            <a:ext cx="576064" cy="551658"/>
          </a:xfrm>
          <a:prstGeom prst="ellipse">
            <a:avLst/>
          </a:prstGeom>
          <a:solidFill>
            <a:srgbClr val="00B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001943" y="4593027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796136" y="2090014"/>
            <a:ext cx="576064" cy="55165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164288" y="1052736"/>
            <a:ext cx="576064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796969" y="5674956"/>
            <a:ext cx="576064" cy="576064"/>
          </a:xfrm>
          <a:prstGeom prst="rect">
            <a:avLst/>
          </a:prstGeom>
          <a:solidFill>
            <a:srgbClr val="0BB50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067812" y="3761472"/>
            <a:ext cx="576064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427984" y="5722767"/>
            <a:ext cx="576064" cy="576064"/>
          </a:xfrm>
          <a:prstGeom prst="rect">
            <a:avLst/>
          </a:prstGeom>
          <a:solidFill>
            <a:srgbClr val="FF0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52402" y="4016963"/>
            <a:ext cx="576064" cy="576064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7307950" y="2327137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930637" y="5427487"/>
            <a:ext cx="720080" cy="590559"/>
          </a:xfrm>
          <a:prstGeom prst="triangle">
            <a:avLst/>
          </a:prstGeom>
          <a:solidFill>
            <a:srgbClr val="00B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5940152" y="3815328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2885437" y="2859862"/>
            <a:ext cx="720080" cy="590559"/>
          </a:xfrm>
          <a:prstGeom prst="triangle">
            <a:avLst/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309373" y="5722767"/>
            <a:ext cx="576064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114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Всероссийский фестиваль 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«Физические минутки на уроках»</a:t>
            </a:r>
            <a:r>
              <a:rPr lang="en-US" sz="2000" b="0" dirty="0">
                <a:effectLst/>
              </a:rPr>
              <a:t> </a:t>
            </a:r>
            <a:r>
              <a:rPr lang="ru-RU" sz="2000" b="0" dirty="0" smtClean="0">
                <a:effectLst/>
              </a:rPr>
              <a:t/>
            </a:r>
            <a:br>
              <a:rPr lang="ru-RU" sz="2000" b="0" dirty="0" smtClean="0">
                <a:effectLst/>
              </a:rPr>
            </a:br>
            <a:r>
              <a:rPr lang="en-US" sz="2000" b="0" dirty="0" smtClean="0">
                <a:solidFill>
                  <a:srgbClr val="00B050"/>
                </a:solidFill>
                <a:effectLst/>
              </a:rPr>
              <a:t>/</a:t>
            </a:r>
            <a:r>
              <a:rPr lang="en-US" sz="2000" b="0" u="sng" dirty="0">
                <a:solidFill>
                  <a:srgbClr val="00B050"/>
                </a:solidFill>
                <a:effectLst/>
                <a:hlinkClick r:id="rId2"/>
              </a:rPr>
              <a:t>www.pedtehno.ru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640960" cy="2682632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4000" dirty="0" smtClean="0">
                <a:solidFill>
                  <a:srgbClr val="0BB50F"/>
                </a:solidFill>
              </a:rPr>
              <a:t>МОЛОДЕЦ!</a:t>
            </a:r>
          </a:p>
          <a:p>
            <a:pPr marL="45720" indent="0" algn="r">
              <a:buNone/>
            </a:pPr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2915816" y="2132856"/>
            <a:ext cx="3456384" cy="3528392"/>
          </a:xfrm>
          <a:prstGeom prst="smileyFac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5-конечная звезда 2"/>
          <p:cNvSpPr/>
          <p:nvPr/>
        </p:nvSpPr>
        <p:spPr>
          <a:xfrm>
            <a:off x="4415408" y="3817760"/>
            <a:ext cx="457200" cy="4572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802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</TotalTime>
  <Words>102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/www.pedtehno.ru</vt:lpstr>
      <vt:lpstr>Всероссийский фестиваль  «Физические минутки на уроках»  /www.pedtehno.ru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фестиваль  «Физические минутки на уроках»</dc:title>
  <dc:creator>Любовь Анатольевна</dc:creator>
  <cp:lastModifiedBy>Татьяна Каменская</cp:lastModifiedBy>
  <cp:revision>5</cp:revision>
  <dcterms:created xsi:type="dcterms:W3CDTF">2015-09-20T16:10:24Z</dcterms:created>
  <dcterms:modified xsi:type="dcterms:W3CDTF">2017-09-22T18:44:09Z</dcterms:modified>
</cp:coreProperties>
</file>